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6858000" cy="9906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100" spc="-1" strike="noStrike">
                <a:solidFill>
                  <a:srgbClr val="ffffff"/>
                </a:solidFill>
                <a:latin typeface="Constantia"/>
              </a:rPr>
              <a:t>슬라이드를 이동하려면 클릭하십시오</a:t>
            </a:r>
            <a:r>
              <a:rPr b="0" lang="ko-KR" sz="1100" spc="-1" strike="noStrike">
                <a:solidFill>
                  <a:srgbClr val="ffffff"/>
                </a:solidFill>
                <a:latin typeface="Constantia"/>
              </a:rPr>
              <a:t>.</a:t>
            </a:r>
            <a:endParaRPr b="0" lang="ko-KR" sz="1100" spc="-1" strike="noStrike">
              <a:solidFill>
                <a:srgbClr val="ffffff"/>
              </a:solidFill>
              <a:latin typeface="Constantia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굴림"/>
              </a:rPr>
              <a:t>메모 서식을 편집하려면 클릭하십시오</a:t>
            </a:r>
            <a:r>
              <a:rPr b="0" lang="en-US" sz="2000" spc="-1" strike="noStrike">
                <a:latin typeface="굴림"/>
              </a:rPr>
              <a:t>.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바탕"/>
              </a:rPr>
              <a:t>&lt;머리글&gt;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바탕"/>
              </a:rPr>
              <a:t>&lt;날짜/시간&gt;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바탕"/>
              </a:rPr>
              <a:t>&lt;바닥글&gt;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B7693F4-CC07-48DE-8266-71C950462C46}" type="slidenum">
              <a:rPr b="0" lang="en-US" sz="1400" spc="-1" strike="noStrike">
                <a:latin typeface="바탕"/>
              </a:rPr>
              <a:t>&lt;숫자&gt;</a:t>
            </a:fld>
            <a:endParaRPr b="0" lang="en-US" sz="1400" spc="-1" strike="noStrike"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FACA5ED-35BC-49B9-B1D8-8E3EFEBDE448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760" cy="41151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35" name="TextShape 3"/>
          <p:cNvSpPr txBox="1"/>
          <p:nvPr/>
        </p:nvSpPr>
        <p:spPr>
          <a:xfrm>
            <a:off x="3884760" y="8685360"/>
            <a:ext cx="2972160" cy="457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FFCA543-6EC4-4574-90F7-8DF13B65783C}" type="slidenum">
              <a:rPr b="0" lang="en-US" sz="1200" spc="-1" strike="noStrike">
                <a:solidFill>
                  <a:srgbClr val="6a3a2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760" cy="41151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2160" cy="457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B316D59-B9A7-4190-95CC-989E36F1D22F}" type="slidenum">
              <a:rPr b="0" lang="en-US" sz="1200" spc="-1" strike="noStrike">
                <a:solidFill>
                  <a:srgbClr val="6a3a2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760" cy="41151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41" name="TextShape 3"/>
          <p:cNvSpPr txBox="1"/>
          <p:nvPr/>
        </p:nvSpPr>
        <p:spPr>
          <a:xfrm>
            <a:off x="3884760" y="8685360"/>
            <a:ext cx="2972160" cy="457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FF40FE7-A207-434B-8598-DCCD360C094B}" type="slidenum">
              <a:rPr b="0" lang="en-US" sz="1200" spc="-1" strike="noStrike">
                <a:solidFill>
                  <a:srgbClr val="6a3a2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760" cy="41151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44" name="TextShape 3"/>
          <p:cNvSpPr txBox="1"/>
          <p:nvPr/>
        </p:nvSpPr>
        <p:spPr>
          <a:xfrm>
            <a:off x="3884760" y="8685360"/>
            <a:ext cx="2972160" cy="457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49D7DDC-A126-40C9-9720-790995AF29B7}" type="slidenum">
              <a:rPr b="0" lang="en-US" sz="1200" spc="-1" strike="noStrike">
                <a:solidFill>
                  <a:srgbClr val="6a3a2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760" cy="41151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47" name="TextShape 3"/>
          <p:cNvSpPr txBox="1"/>
          <p:nvPr/>
        </p:nvSpPr>
        <p:spPr>
          <a:xfrm>
            <a:off x="3884760" y="8685360"/>
            <a:ext cx="2972160" cy="457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B5D6170-095E-463A-A5F6-A9099BBEE580}" type="slidenum">
              <a:rPr b="0" lang="en-US" sz="1200" spc="-1" strike="noStrike">
                <a:solidFill>
                  <a:srgbClr val="6a3a2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760" cy="41151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50" name="TextShape 3"/>
          <p:cNvSpPr txBox="1"/>
          <p:nvPr/>
        </p:nvSpPr>
        <p:spPr>
          <a:xfrm>
            <a:off x="3884760" y="8685360"/>
            <a:ext cx="2972160" cy="457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459136-1C75-4BC2-B01B-0D49A96764EA}" type="slidenum">
              <a:rPr b="0" lang="en-US" sz="1200" spc="-1" strike="noStrike">
                <a:solidFill>
                  <a:srgbClr val="6a3a2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C57BA09-C749-4920-8531-44C0F2532523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F1469C-6473-4164-86DF-1201B340E517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DF26F4-DE5A-4BF8-A194-F85468E5D09E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8A10866-B2BF-4051-965C-05D9DCA646A8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9071B82-8CCC-44A7-A20A-CC59FA000358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1FC2EEF-7167-499E-8B04-30A847A674B6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760" cy="41151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3884760" y="8685360"/>
            <a:ext cx="2972160" cy="457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8B8511A-D139-4ED4-A919-DA80EDD13078}" type="slidenum">
              <a:rPr b="0" lang="en-US" sz="1200" spc="-1" strike="noStrike">
                <a:solidFill>
                  <a:srgbClr val="6a3a2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2241720" y="685800"/>
            <a:ext cx="2374560" cy="3428640"/>
          </a:xfrm>
          <a:prstGeom prst="rect">
            <a:avLst/>
          </a:prstGeom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굴림"/>
            </a:endParaRPr>
          </a:p>
        </p:txBody>
      </p:sp>
      <p:sp>
        <p:nvSpPr>
          <p:cNvPr id="33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A3A5A73-A037-489F-A426-228ABD82F18E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바탕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85800" y="582444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206208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59372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250164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8580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body"/>
          </p:nvPr>
        </p:nvSpPr>
        <p:spPr>
          <a:xfrm>
            <a:off x="159372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250164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85800" y="2604960"/>
            <a:ext cx="2685600" cy="6163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26856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85800" y="623520"/>
            <a:ext cx="5486040" cy="78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685800" y="2604960"/>
            <a:ext cx="2685600" cy="6163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206208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85800" y="582444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206208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59372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250164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8580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159372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body"/>
          </p:nvPr>
        </p:nvSpPr>
        <p:spPr>
          <a:xfrm>
            <a:off x="250164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85800" y="2604960"/>
            <a:ext cx="2685600" cy="6163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26856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26856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85800" y="623520"/>
            <a:ext cx="5486040" cy="78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206208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85800" y="582444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206208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159372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250164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8580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159372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250164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85800" y="2604960"/>
            <a:ext cx="2685600" cy="6163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26856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85800" y="623520"/>
            <a:ext cx="5486040" cy="78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206208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85800" y="582444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206208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159372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2501640" y="260496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68580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 type="body"/>
          </p:nvPr>
        </p:nvSpPr>
        <p:spPr>
          <a:xfrm>
            <a:off x="159372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 type="body"/>
          </p:nvPr>
        </p:nvSpPr>
        <p:spPr>
          <a:xfrm>
            <a:off x="2501640" y="5824440"/>
            <a:ext cx="86436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685800" y="623520"/>
            <a:ext cx="5486040" cy="78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6163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2062080" y="582444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1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8580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2062080" y="2604960"/>
            <a:ext cx="13104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85800" y="5824440"/>
            <a:ext cx="2685600" cy="293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889" spc="-1" strike="noStrike">
              <a:solidFill>
                <a:srgbClr val="6a3a20"/>
              </a:solidFill>
              <a:latin typeface="바탕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6857640" cy="9905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171360" y="435600"/>
            <a:ext cx="6514920" cy="9033840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774720" y="2751840"/>
            <a:ext cx="5308200" cy="234756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ko-KR" sz="1779" spc="-1" strike="noStrike">
                <a:solidFill>
                  <a:srgbClr val="ffedb9"/>
                </a:solidFill>
                <a:latin typeface="바탕"/>
                <a:ea typeface="바탕"/>
              </a:rPr>
              <a:t>마스터 제목 스타일 편집</a:t>
            </a:r>
            <a:endParaRPr b="0" lang="ko-KR" sz="1779" spc="-1" strike="noStrike">
              <a:solidFill>
                <a:srgbClr val="ffffff"/>
              </a:solidFill>
              <a:latin typeface="Constantia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685800" y="8915400"/>
            <a:ext cx="4171680" cy="43956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바탕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4971960" y="8915400"/>
            <a:ext cx="685440" cy="439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083D4CE-800F-4A29-91CB-AB9830D245EB}" type="datetime1">
              <a:rPr b="0" lang="en-US" sz="410" spc="-1" strike="noStrike">
                <a:solidFill>
                  <a:srgbClr val="ffedb9"/>
                </a:solidFill>
                <a:latin typeface="바탕"/>
                <a:ea typeface="바탕"/>
              </a:rPr>
              <a:t>05/30/2018</a:t>
            </a:fld>
            <a:endParaRPr b="0" lang="en-US" sz="410" spc="-1" strike="noStrike">
              <a:latin typeface="바탕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5772240" y="8915400"/>
            <a:ext cx="399600" cy="439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B587308-2E01-4FFF-9050-542F3D4C678B}" type="slidenum">
              <a:rPr b="0" lang="en-US" sz="410" spc="-1" strike="noStrike">
                <a:solidFill>
                  <a:srgbClr val="ffedb9"/>
                </a:solidFill>
                <a:latin typeface="바탕"/>
                <a:ea typeface="바탕"/>
              </a:rPr>
              <a:t>&lt;숫자&gt;</a:t>
            </a:fld>
            <a:endParaRPr b="0" lang="en-US" sz="410" spc="-1" strike="noStrike">
              <a:latin typeface="바탕"/>
            </a:endParaRPr>
          </a:p>
        </p:txBody>
      </p:sp>
      <p:grpSp>
        <p:nvGrpSpPr>
          <p:cNvPr id="6" name="Group 7"/>
          <p:cNvGrpSpPr/>
          <p:nvPr/>
        </p:nvGrpSpPr>
        <p:grpSpPr>
          <a:xfrm>
            <a:off x="685800" y="2311560"/>
            <a:ext cx="5479560" cy="105480"/>
            <a:chOff x="685800" y="2311560"/>
            <a:chExt cx="5479560" cy="105480"/>
          </a:xfrm>
        </p:grpSpPr>
        <p:sp>
          <p:nvSpPr>
            <p:cNvPr id="7" name="CustomShape 8"/>
            <p:cNvSpPr/>
            <p:nvPr/>
          </p:nvSpPr>
          <p:spPr>
            <a:xfrm>
              <a:off x="6124680" y="2311560"/>
              <a:ext cx="40680" cy="10548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685800" y="2311560"/>
              <a:ext cx="40680" cy="10548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9" name="Group 10"/>
            <p:cNvGrpSpPr/>
            <p:nvPr/>
          </p:nvGrpSpPr>
          <p:grpSpPr>
            <a:xfrm>
              <a:off x="777600" y="2325600"/>
              <a:ext cx="5305680" cy="75600"/>
              <a:chOff x="777600" y="2325600"/>
              <a:chExt cx="5305680" cy="75600"/>
            </a:xfrm>
          </p:grpSpPr>
          <p:sp>
            <p:nvSpPr>
              <p:cNvPr id="10" name="Line 11"/>
              <p:cNvSpPr/>
              <p:nvPr/>
            </p:nvSpPr>
            <p:spPr>
              <a:xfrm>
                <a:off x="777600" y="2325600"/>
                <a:ext cx="5305680" cy="360"/>
              </a:xfrm>
              <a:prstGeom prst="line">
                <a:avLst/>
              </a:prstGeom>
              <a:ln w="12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" name="Line 12"/>
              <p:cNvSpPr/>
              <p:nvPr/>
            </p:nvSpPr>
            <p:spPr>
              <a:xfrm>
                <a:off x="777600" y="2400840"/>
                <a:ext cx="5305680" cy="360"/>
              </a:xfrm>
              <a:prstGeom prst="line">
                <a:avLst/>
              </a:prstGeom>
              <a:ln w="12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2" name="Group 13"/>
          <p:cNvGrpSpPr/>
          <p:nvPr/>
        </p:nvGrpSpPr>
        <p:grpSpPr>
          <a:xfrm>
            <a:off x="685800" y="7007400"/>
            <a:ext cx="5479560" cy="105480"/>
            <a:chOff x="685800" y="7007400"/>
            <a:chExt cx="5479560" cy="105480"/>
          </a:xfrm>
        </p:grpSpPr>
        <p:sp>
          <p:nvSpPr>
            <p:cNvPr id="13" name="CustomShape 14"/>
            <p:cNvSpPr/>
            <p:nvPr/>
          </p:nvSpPr>
          <p:spPr>
            <a:xfrm>
              <a:off x="6124680" y="7007400"/>
              <a:ext cx="40680" cy="10548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685800" y="7007400"/>
              <a:ext cx="40680" cy="10548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5" name="Group 16"/>
            <p:cNvGrpSpPr/>
            <p:nvPr/>
          </p:nvGrpSpPr>
          <p:grpSpPr>
            <a:xfrm>
              <a:off x="777600" y="7021800"/>
              <a:ext cx="5305680" cy="75600"/>
              <a:chOff x="777600" y="7021800"/>
              <a:chExt cx="5305680" cy="75600"/>
            </a:xfrm>
          </p:grpSpPr>
          <p:sp>
            <p:nvSpPr>
              <p:cNvPr id="16" name="Line 17"/>
              <p:cNvSpPr/>
              <p:nvPr/>
            </p:nvSpPr>
            <p:spPr>
              <a:xfrm>
                <a:off x="777600" y="7021800"/>
                <a:ext cx="5305680" cy="360"/>
              </a:xfrm>
              <a:prstGeom prst="line">
                <a:avLst/>
              </a:prstGeom>
              <a:ln w="12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" name="Line 18"/>
              <p:cNvSpPr/>
              <p:nvPr/>
            </p:nvSpPr>
            <p:spPr>
              <a:xfrm>
                <a:off x="777600" y="7097040"/>
                <a:ext cx="5305680" cy="360"/>
              </a:xfrm>
              <a:prstGeom prst="line">
                <a:avLst/>
              </a:prstGeom>
              <a:ln w="12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8" name="PlaceHolder 19"/>
          <p:cNvSpPr>
            <a:spLocks noGrp="1"/>
          </p:cNvSpPr>
          <p:nvPr>
            <p:ph type="body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ko-KR" sz="889" spc="-1" strike="noStrike">
                <a:solidFill>
                  <a:srgbClr val="ffffff"/>
                </a:solidFill>
                <a:latin typeface="바탕"/>
              </a:rPr>
              <a:t>개요 텍스트의 서식을 편집하려면 클릭하십시오</a:t>
            </a:r>
            <a:endParaRPr b="0" lang="ko-KR" sz="889" spc="-1" strike="noStrike">
              <a:solidFill>
                <a:srgbClr val="ffffff"/>
              </a:solidFill>
              <a:latin typeface="바탕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ko-KR" sz="670" spc="-1" strike="noStrike">
                <a:solidFill>
                  <a:srgbClr val="ffffff"/>
                </a:solidFill>
                <a:latin typeface="바탕"/>
              </a:rPr>
              <a:t>2</a:t>
            </a:r>
            <a:r>
              <a:rPr b="0" lang="ko-KR" sz="670" spc="-1" strike="noStrike">
                <a:solidFill>
                  <a:srgbClr val="ffffff"/>
                </a:solidFill>
                <a:latin typeface="바탕"/>
              </a:rPr>
              <a:t>번째 개요 수준</a:t>
            </a:r>
            <a:endParaRPr b="0" lang="ko-KR" sz="670" spc="-1" strike="noStrike">
              <a:solidFill>
                <a:srgbClr val="ffffff"/>
              </a:solidFill>
              <a:latin typeface="바탕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ko-KR" sz="600" spc="-1" strike="noStrike">
                <a:solidFill>
                  <a:srgbClr val="ffffff"/>
                </a:solidFill>
                <a:latin typeface="바탕"/>
              </a:rPr>
              <a:t>3</a:t>
            </a:r>
            <a:r>
              <a:rPr b="0" lang="ko-KR" sz="600" spc="-1" strike="noStrike">
                <a:solidFill>
                  <a:srgbClr val="ffffff"/>
                </a:solidFill>
                <a:latin typeface="바탕"/>
              </a:rPr>
              <a:t>번째 개요 수준</a:t>
            </a:r>
            <a:endParaRPr b="0" lang="ko-KR" sz="600" spc="-1" strike="noStrike">
              <a:solidFill>
                <a:srgbClr val="ffffff"/>
              </a:solidFill>
              <a:latin typeface="바탕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ko-KR" sz="600" spc="-1" strike="noStrike">
                <a:solidFill>
                  <a:srgbClr val="ffffff"/>
                </a:solidFill>
                <a:latin typeface="바탕"/>
              </a:rPr>
              <a:t>4</a:t>
            </a:r>
            <a:r>
              <a:rPr b="0" lang="ko-KR" sz="600" spc="-1" strike="noStrike">
                <a:solidFill>
                  <a:srgbClr val="ffffff"/>
                </a:solidFill>
                <a:latin typeface="바탕"/>
              </a:rPr>
              <a:t>번째 개요 수준</a:t>
            </a:r>
            <a:endParaRPr b="0" lang="ko-KR" sz="600" spc="-1" strike="noStrike">
              <a:solidFill>
                <a:srgbClr val="ffffff"/>
              </a:solidFill>
              <a:latin typeface="바탕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ffffff"/>
                </a:solidFill>
                <a:latin typeface="바탕"/>
              </a:rPr>
              <a:t>5</a:t>
            </a:r>
            <a:r>
              <a:rPr b="0" lang="ko-KR" sz="2000" spc="-1" strike="noStrike">
                <a:solidFill>
                  <a:srgbClr val="ffffff"/>
                </a:solidFill>
                <a:latin typeface="바탕"/>
              </a:rPr>
              <a:t>번째 개요 수준</a:t>
            </a:r>
            <a:endParaRPr b="0" lang="ko-KR" sz="2000" spc="-1" strike="noStrike">
              <a:solidFill>
                <a:srgbClr val="ffffff"/>
              </a:solidFill>
              <a:latin typeface="바탕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ffffff"/>
                </a:solidFill>
                <a:latin typeface="바탕"/>
              </a:rPr>
              <a:t>6</a:t>
            </a:r>
            <a:r>
              <a:rPr b="0" lang="ko-KR" sz="2000" spc="-1" strike="noStrike">
                <a:solidFill>
                  <a:srgbClr val="ffffff"/>
                </a:solidFill>
                <a:latin typeface="바탕"/>
              </a:rPr>
              <a:t>번째 개요 수준</a:t>
            </a:r>
            <a:endParaRPr b="0" lang="ko-KR" sz="2000" spc="-1" strike="noStrike">
              <a:solidFill>
                <a:srgbClr val="ffffff"/>
              </a:solidFill>
              <a:latin typeface="바탕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ffffff"/>
                </a:solidFill>
                <a:latin typeface="바탕"/>
              </a:rPr>
              <a:t>7</a:t>
            </a:r>
            <a:r>
              <a:rPr b="0" lang="ko-KR" sz="2000" spc="-1" strike="noStrike">
                <a:solidFill>
                  <a:srgbClr val="ffffff"/>
                </a:solidFill>
                <a:latin typeface="바탕"/>
              </a:rPr>
              <a:t>번째 개요 수준</a:t>
            </a:r>
            <a:endParaRPr b="0" lang="ko-KR" sz="2000" spc="-1" strike="noStrike">
              <a:solidFill>
                <a:srgbClr val="ffffff"/>
              </a:solidFill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0" y="0"/>
            <a:ext cx="6857640" cy="9905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/>
        </p:style>
      </p:sp>
      <p:sp>
        <p:nvSpPr>
          <p:cNvPr id="56" name="CustomShape 2"/>
          <p:cNvSpPr/>
          <p:nvPr/>
        </p:nvSpPr>
        <p:spPr>
          <a:xfrm>
            <a:off x="171360" y="435600"/>
            <a:ext cx="6514920" cy="9033840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PlaceHolder 3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ko-KR" sz="1190" spc="-1" strike="noStrike">
                <a:solidFill>
                  <a:srgbClr val="6a3a20"/>
                </a:solidFill>
                <a:latin typeface="바탕"/>
                <a:ea typeface="바탕"/>
              </a:rPr>
              <a:t>마스터 제목 스타일 편집</a:t>
            </a:r>
            <a:endParaRPr b="0" lang="ko-KR" sz="119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85800" y="2604600"/>
            <a:ext cx="5486040" cy="6163560"/>
          </a:xfrm>
          <a:prstGeom prst="rect">
            <a:avLst/>
          </a:prstGeom>
        </p:spPr>
        <p:txBody>
          <a:bodyPr/>
          <a:p>
            <a:pPr marL="91800" indent="-91440">
              <a:lnSpc>
                <a:spcPct val="90000"/>
              </a:lnSpc>
              <a:spcBef>
                <a:spcPts val="669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889" spc="-1" strike="noStrike">
                <a:solidFill>
                  <a:srgbClr val="6a3a20"/>
                </a:solidFill>
                <a:latin typeface="바탕"/>
                <a:ea typeface="바탕"/>
              </a:rPr>
              <a:t>마스터 텍스트 스타일을 편집합니다</a:t>
            </a:r>
            <a:endParaRPr b="0" lang="ko-KR" sz="889" spc="-1" strike="noStrike">
              <a:solidFill>
                <a:srgbClr val="6a3a20"/>
              </a:solidFill>
              <a:latin typeface="바탕"/>
            </a:endParaRPr>
          </a:p>
          <a:p>
            <a:pPr lvl="1" marL="20376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740" spc="-1" strike="noStrike">
                <a:solidFill>
                  <a:srgbClr val="6a3a20"/>
                </a:solidFill>
                <a:latin typeface="바탕"/>
                <a:ea typeface="바탕"/>
              </a:rPr>
              <a:t>둘째 수준</a:t>
            </a:r>
            <a:endParaRPr b="0" lang="ko-KR" sz="740" spc="-1" strike="noStrike">
              <a:solidFill>
                <a:srgbClr val="6a3a20"/>
              </a:solidFill>
              <a:latin typeface="바탕"/>
            </a:endParaRPr>
          </a:p>
          <a:p>
            <a:pPr lvl="2" marL="31572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70" spc="-1" strike="noStrike">
                <a:solidFill>
                  <a:srgbClr val="6a3a20"/>
                </a:solidFill>
                <a:latin typeface="바탕"/>
                <a:ea typeface="바탕"/>
              </a:rPr>
              <a:t>셋째 수준</a:t>
            </a:r>
            <a:endParaRPr b="0" lang="ko-KR" sz="670" spc="-1" strike="noStrike">
              <a:solidFill>
                <a:srgbClr val="6a3a20"/>
              </a:solidFill>
              <a:latin typeface="바탕"/>
            </a:endParaRPr>
          </a:p>
          <a:p>
            <a:pPr lvl="3" marL="42768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00" spc="-1" strike="noStrike">
                <a:solidFill>
                  <a:srgbClr val="6a3a20"/>
                </a:solidFill>
                <a:latin typeface="바탕"/>
                <a:ea typeface="바탕"/>
              </a:rPr>
              <a:t>넷째 수준</a:t>
            </a:r>
            <a:endParaRPr b="0" lang="ko-KR" sz="600" spc="-1" strike="noStrike">
              <a:solidFill>
                <a:srgbClr val="6a3a20"/>
              </a:solidFill>
              <a:latin typeface="바탕"/>
            </a:endParaRPr>
          </a:p>
          <a:p>
            <a:pPr lvl="4" marL="54000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00" spc="-1" strike="noStrike">
                <a:solidFill>
                  <a:srgbClr val="6a3a20"/>
                </a:solidFill>
                <a:latin typeface="바탕"/>
                <a:ea typeface="바탕"/>
              </a:rPr>
              <a:t>다섯째 수준</a:t>
            </a:r>
            <a:endParaRPr b="0" lang="ko-KR" sz="600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/>
          </p:nvPr>
        </p:nvSpPr>
        <p:spPr>
          <a:xfrm>
            <a:off x="685800" y="8915400"/>
            <a:ext cx="4171680" cy="43956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바탕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dt"/>
          </p:nvPr>
        </p:nvSpPr>
        <p:spPr>
          <a:xfrm>
            <a:off x="4971960" y="8915400"/>
            <a:ext cx="685440" cy="439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23BB1BD-57C4-4712-9E16-A292DCBF09ED}" type="datetime1">
              <a:rPr b="0" lang="en-US" sz="410" spc="-1" strike="noStrike">
                <a:solidFill>
                  <a:srgbClr val="6a3a20"/>
                </a:solidFill>
                <a:latin typeface="바탕"/>
                <a:ea typeface="바탕"/>
              </a:rPr>
              <a:t>05/30/2018</a:t>
            </a:fld>
            <a:endParaRPr b="0" lang="en-US" sz="410" spc="-1" strike="noStrike">
              <a:latin typeface="바탕"/>
            </a:endParaRPr>
          </a:p>
        </p:txBody>
      </p:sp>
      <p:sp>
        <p:nvSpPr>
          <p:cNvPr id="61" name="PlaceHolder 7"/>
          <p:cNvSpPr>
            <a:spLocks noGrp="1"/>
          </p:cNvSpPr>
          <p:nvPr>
            <p:ph type="sldNum"/>
          </p:nvPr>
        </p:nvSpPr>
        <p:spPr>
          <a:xfrm>
            <a:off x="5772240" y="8915400"/>
            <a:ext cx="399600" cy="439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3F1A6CB-D79D-4034-907F-29C691987146}" type="slidenum">
              <a:rPr b="0" lang="en-US" sz="410" spc="-1" strike="noStrike">
                <a:solidFill>
                  <a:srgbClr val="6a3a20"/>
                </a:solidFill>
                <a:latin typeface="바탕"/>
                <a:ea typeface="바탕"/>
              </a:rPr>
              <a:t>&lt;숫자&gt;</a:t>
            </a:fld>
            <a:endParaRPr b="0" lang="en-US" sz="410" spc="-1" strike="noStrike"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0"/>
            <a:ext cx="6857640" cy="9905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171360" y="435600"/>
            <a:ext cx="6514920" cy="9033840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PlaceHolder 3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040" cy="168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ko-KR" sz="1190" spc="-1" strike="noStrike">
                <a:solidFill>
                  <a:srgbClr val="6a3a20"/>
                </a:solidFill>
                <a:latin typeface="바탕"/>
                <a:ea typeface="바탕"/>
              </a:rPr>
              <a:t>마스터 제목 스타일 편집</a:t>
            </a:r>
            <a:endParaRPr b="0" lang="ko-KR" sz="119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85800" y="2604960"/>
            <a:ext cx="2685600" cy="6163200"/>
          </a:xfrm>
          <a:prstGeom prst="rect">
            <a:avLst/>
          </a:prstGeom>
        </p:spPr>
        <p:txBody>
          <a:bodyPr>
            <a:normAutofit/>
          </a:bodyPr>
          <a:p>
            <a:pPr marL="91800" indent="-91440">
              <a:lnSpc>
                <a:spcPct val="90000"/>
              </a:lnSpc>
              <a:spcBef>
                <a:spcPts val="669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889" spc="-1" strike="noStrike">
                <a:solidFill>
                  <a:srgbClr val="6a3a20"/>
                </a:solidFill>
                <a:latin typeface="바탕"/>
                <a:ea typeface="바탕"/>
              </a:rPr>
              <a:t>마스터 텍스트 스타일을 편집합니다</a:t>
            </a:r>
            <a:endParaRPr b="0" lang="ko-KR" sz="889" spc="-1" strike="noStrike">
              <a:solidFill>
                <a:srgbClr val="6a3a20"/>
              </a:solidFill>
              <a:latin typeface="바탕"/>
            </a:endParaRPr>
          </a:p>
          <a:p>
            <a:pPr lvl="1" marL="20376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740" spc="-1" strike="noStrike">
                <a:solidFill>
                  <a:srgbClr val="6a3a20"/>
                </a:solidFill>
                <a:latin typeface="바탕"/>
                <a:ea typeface="바탕"/>
              </a:rPr>
              <a:t>둘째 수준</a:t>
            </a:r>
            <a:endParaRPr b="0" lang="ko-KR" sz="740" spc="-1" strike="noStrike">
              <a:solidFill>
                <a:srgbClr val="6a3a20"/>
              </a:solidFill>
              <a:latin typeface="바탕"/>
            </a:endParaRPr>
          </a:p>
          <a:p>
            <a:pPr lvl="2" marL="31572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70" spc="-1" strike="noStrike">
                <a:solidFill>
                  <a:srgbClr val="6a3a20"/>
                </a:solidFill>
                <a:latin typeface="바탕"/>
                <a:ea typeface="바탕"/>
              </a:rPr>
              <a:t>셋째 수준</a:t>
            </a:r>
            <a:endParaRPr b="0" lang="ko-KR" sz="670" spc="-1" strike="noStrike">
              <a:solidFill>
                <a:srgbClr val="6a3a20"/>
              </a:solidFill>
              <a:latin typeface="바탕"/>
            </a:endParaRPr>
          </a:p>
          <a:p>
            <a:pPr lvl="3" marL="42768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00" spc="-1" strike="noStrike">
                <a:solidFill>
                  <a:srgbClr val="6a3a20"/>
                </a:solidFill>
                <a:latin typeface="바탕"/>
                <a:ea typeface="바탕"/>
              </a:rPr>
              <a:t>넷째 수준</a:t>
            </a:r>
            <a:endParaRPr b="0" lang="ko-KR" sz="600" spc="-1" strike="noStrike">
              <a:solidFill>
                <a:srgbClr val="6a3a20"/>
              </a:solidFill>
              <a:latin typeface="바탕"/>
            </a:endParaRPr>
          </a:p>
          <a:p>
            <a:pPr lvl="4" marL="54000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00" spc="-1" strike="noStrike">
                <a:solidFill>
                  <a:srgbClr val="6a3a20"/>
                </a:solidFill>
                <a:latin typeface="바탕"/>
                <a:ea typeface="바탕"/>
              </a:rPr>
              <a:t>다섯째 수준</a:t>
            </a:r>
            <a:endParaRPr b="0" lang="ko-KR" sz="600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3486240" y="2604960"/>
            <a:ext cx="2685600" cy="6163200"/>
          </a:xfrm>
          <a:prstGeom prst="rect">
            <a:avLst/>
          </a:prstGeom>
        </p:spPr>
        <p:txBody>
          <a:bodyPr>
            <a:normAutofit/>
          </a:bodyPr>
          <a:p>
            <a:pPr marL="91800" indent="-91440">
              <a:lnSpc>
                <a:spcPct val="90000"/>
              </a:lnSpc>
              <a:spcBef>
                <a:spcPts val="669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889" spc="-1" strike="noStrike">
                <a:solidFill>
                  <a:srgbClr val="6a3a20"/>
                </a:solidFill>
                <a:latin typeface="바탕"/>
                <a:ea typeface="바탕"/>
              </a:rPr>
              <a:t>마스터 텍스트 스타일을 편집합니다</a:t>
            </a:r>
            <a:endParaRPr b="0" lang="ko-KR" sz="889" spc="-1" strike="noStrike">
              <a:solidFill>
                <a:srgbClr val="6a3a20"/>
              </a:solidFill>
              <a:latin typeface="바탕"/>
            </a:endParaRPr>
          </a:p>
          <a:p>
            <a:pPr lvl="1" marL="20376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740" spc="-1" strike="noStrike">
                <a:solidFill>
                  <a:srgbClr val="6a3a20"/>
                </a:solidFill>
                <a:latin typeface="바탕"/>
                <a:ea typeface="바탕"/>
              </a:rPr>
              <a:t>둘째 수준</a:t>
            </a:r>
            <a:endParaRPr b="0" lang="ko-KR" sz="740" spc="-1" strike="noStrike">
              <a:solidFill>
                <a:srgbClr val="6a3a20"/>
              </a:solidFill>
              <a:latin typeface="바탕"/>
            </a:endParaRPr>
          </a:p>
          <a:p>
            <a:pPr lvl="2" marL="31572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70" spc="-1" strike="noStrike">
                <a:solidFill>
                  <a:srgbClr val="6a3a20"/>
                </a:solidFill>
                <a:latin typeface="바탕"/>
                <a:ea typeface="바탕"/>
              </a:rPr>
              <a:t>셋째 수준</a:t>
            </a:r>
            <a:endParaRPr b="0" lang="ko-KR" sz="670" spc="-1" strike="noStrike">
              <a:solidFill>
                <a:srgbClr val="6a3a20"/>
              </a:solidFill>
              <a:latin typeface="바탕"/>
            </a:endParaRPr>
          </a:p>
          <a:p>
            <a:pPr lvl="3" marL="42768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00" spc="-1" strike="noStrike">
                <a:solidFill>
                  <a:srgbClr val="6a3a20"/>
                </a:solidFill>
                <a:latin typeface="바탕"/>
                <a:ea typeface="바탕"/>
              </a:rPr>
              <a:t>넷째 수준</a:t>
            </a:r>
            <a:endParaRPr b="0" lang="ko-KR" sz="600" spc="-1" strike="noStrike">
              <a:solidFill>
                <a:srgbClr val="6a3a20"/>
              </a:solidFill>
              <a:latin typeface="바탕"/>
            </a:endParaRPr>
          </a:p>
          <a:p>
            <a:pPr lvl="4" marL="54000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00" spc="-1" strike="noStrike">
                <a:solidFill>
                  <a:srgbClr val="6a3a20"/>
                </a:solidFill>
                <a:latin typeface="바탕"/>
                <a:ea typeface="바탕"/>
              </a:rPr>
              <a:t>다섯째 수준</a:t>
            </a:r>
            <a:endParaRPr b="0" lang="ko-KR" sz="600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ftr"/>
          </p:nvPr>
        </p:nvSpPr>
        <p:spPr>
          <a:xfrm>
            <a:off x="685800" y="8915400"/>
            <a:ext cx="4171680" cy="43956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바탕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dt"/>
          </p:nvPr>
        </p:nvSpPr>
        <p:spPr>
          <a:xfrm>
            <a:off x="4971960" y="8915400"/>
            <a:ext cx="685440" cy="439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AC1E858-A4B1-42BF-BD5D-84225461A996}" type="datetime1">
              <a:rPr b="0" lang="en-US" sz="410" spc="-1" strike="noStrike">
                <a:solidFill>
                  <a:srgbClr val="6a3a20"/>
                </a:solidFill>
                <a:latin typeface="바탕"/>
                <a:ea typeface="바탕"/>
              </a:rPr>
              <a:t>05/30/2018</a:t>
            </a:fld>
            <a:endParaRPr b="0" lang="en-US" sz="410" spc="-1" strike="noStrike">
              <a:latin typeface="바탕"/>
            </a:endParaRPr>
          </a:p>
        </p:txBody>
      </p:sp>
      <p:sp>
        <p:nvSpPr>
          <p:cNvPr id="105" name="PlaceHolder 8"/>
          <p:cNvSpPr>
            <a:spLocks noGrp="1"/>
          </p:cNvSpPr>
          <p:nvPr>
            <p:ph type="sldNum"/>
          </p:nvPr>
        </p:nvSpPr>
        <p:spPr>
          <a:xfrm>
            <a:off x="5772240" y="8915400"/>
            <a:ext cx="399600" cy="439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A1D1342-9F1E-4892-A32B-4E87C7885603}" type="slidenum">
              <a:rPr b="0" lang="en-US" sz="410" spc="-1" strike="noStrike">
                <a:solidFill>
                  <a:srgbClr val="6a3a20"/>
                </a:solidFill>
                <a:latin typeface="바탕"/>
                <a:ea typeface="바탕"/>
              </a:rPr>
              <a:t>&lt;숫자&gt;</a:t>
            </a:fld>
            <a:endParaRPr b="0" lang="en-US" sz="410" spc="-1" strike="noStrike"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0"/>
            <a:ext cx="6857640" cy="9905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/>
        </p:style>
      </p:sp>
      <p:sp>
        <p:nvSpPr>
          <p:cNvPr id="143" name="CustomShape 2"/>
          <p:cNvSpPr/>
          <p:nvPr/>
        </p:nvSpPr>
        <p:spPr>
          <a:xfrm>
            <a:off x="171360" y="435600"/>
            <a:ext cx="6514920" cy="9033840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PlaceHolder 3"/>
          <p:cNvSpPr>
            <a:spLocks noGrp="1"/>
          </p:cNvSpPr>
          <p:nvPr>
            <p:ph type="title"/>
          </p:nvPr>
        </p:nvSpPr>
        <p:spPr>
          <a:xfrm>
            <a:off x="685800" y="623520"/>
            <a:ext cx="5486760" cy="16880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ko-KR" sz="1190" spc="-1" strike="noStrike">
                <a:solidFill>
                  <a:srgbClr val="6a3a20"/>
                </a:solidFill>
                <a:latin typeface="바탕"/>
                <a:ea typeface="바탕"/>
              </a:rPr>
              <a:t>마스터 제목 스타일 편집</a:t>
            </a:r>
            <a:endParaRPr b="0" lang="ko-KR" sz="119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88320" y="2604600"/>
            <a:ext cx="2683080" cy="102708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740" spc="-1" strike="noStrike">
                <a:solidFill>
                  <a:srgbClr val="6a3a20"/>
                </a:solidFill>
                <a:latin typeface="바탕"/>
                <a:ea typeface="바탕"/>
              </a:rPr>
              <a:t>마스터 텍스트 스타일을 편집합니다</a:t>
            </a:r>
            <a:endParaRPr b="0" lang="ko-KR" sz="740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85800" y="3632040"/>
            <a:ext cx="2685600" cy="5136120"/>
          </a:xfrm>
          <a:prstGeom prst="rect">
            <a:avLst/>
          </a:prstGeom>
        </p:spPr>
        <p:txBody>
          <a:bodyPr>
            <a:normAutofit/>
          </a:bodyPr>
          <a:p>
            <a:pPr marL="91800" indent="-91440">
              <a:lnSpc>
                <a:spcPct val="90000"/>
              </a:lnSpc>
              <a:spcBef>
                <a:spcPts val="595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740" spc="-1" strike="noStrike">
                <a:solidFill>
                  <a:srgbClr val="6a3a20"/>
                </a:solidFill>
                <a:latin typeface="바탕"/>
                <a:ea typeface="바탕"/>
              </a:rPr>
              <a:t>마스터 텍스트 스타일을 편집합니다</a:t>
            </a:r>
            <a:endParaRPr b="0" lang="ko-KR" sz="740" spc="-1" strike="noStrike">
              <a:solidFill>
                <a:srgbClr val="6a3a20"/>
              </a:solidFill>
              <a:latin typeface="바탕"/>
            </a:endParaRPr>
          </a:p>
          <a:p>
            <a:pPr lvl="1" marL="20376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70" spc="-1" strike="noStrike">
                <a:solidFill>
                  <a:srgbClr val="6a3a20"/>
                </a:solidFill>
                <a:latin typeface="바탕"/>
                <a:ea typeface="바탕"/>
              </a:rPr>
              <a:t>둘째 수준</a:t>
            </a:r>
            <a:endParaRPr b="0" lang="ko-KR" sz="670" spc="-1" strike="noStrike">
              <a:solidFill>
                <a:srgbClr val="6a3a20"/>
              </a:solidFill>
              <a:latin typeface="바탕"/>
            </a:endParaRPr>
          </a:p>
          <a:p>
            <a:pPr lvl="2" marL="31572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00" spc="-1" strike="noStrike">
                <a:solidFill>
                  <a:srgbClr val="6a3a20"/>
                </a:solidFill>
                <a:latin typeface="바탕"/>
                <a:ea typeface="바탕"/>
              </a:rPr>
              <a:t>셋째 수준</a:t>
            </a:r>
            <a:endParaRPr b="0" lang="ko-KR" sz="600" spc="-1" strike="noStrike">
              <a:solidFill>
                <a:srgbClr val="6a3a20"/>
              </a:solidFill>
              <a:latin typeface="바탕"/>
            </a:endParaRPr>
          </a:p>
          <a:p>
            <a:pPr lvl="3" marL="42768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520" spc="-1" strike="noStrike">
                <a:solidFill>
                  <a:srgbClr val="6a3a20"/>
                </a:solidFill>
                <a:latin typeface="바탕"/>
                <a:ea typeface="바탕"/>
              </a:rPr>
              <a:t>넷째 수준</a:t>
            </a:r>
            <a:endParaRPr b="0" lang="ko-KR" sz="520" spc="-1" strike="noStrike">
              <a:solidFill>
                <a:srgbClr val="6a3a20"/>
              </a:solidFill>
              <a:latin typeface="바탕"/>
            </a:endParaRPr>
          </a:p>
          <a:p>
            <a:pPr lvl="4" marL="54000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520" spc="-1" strike="noStrike">
                <a:solidFill>
                  <a:srgbClr val="6a3a20"/>
                </a:solidFill>
                <a:latin typeface="바탕"/>
                <a:ea typeface="바탕"/>
              </a:rPr>
              <a:t>다섯째 수준</a:t>
            </a:r>
            <a:endParaRPr b="0" lang="ko-KR" sz="520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body"/>
          </p:nvPr>
        </p:nvSpPr>
        <p:spPr>
          <a:xfrm>
            <a:off x="3488760" y="2604600"/>
            <a:ext cx="2683080" cy="102708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740" spc="-1" strike="noStrike">
                <a:solidFill>
                  <a:srgbClr val="6a3a20"/>
                </a:solidFill>
                <a:latin typeface="바탕"/>
                <a:ea typeface="바탕"/>
              </a:rPr>
              <a:t>마스터 텍스트 스타일을 편집합니다</a:t>
            </a:r>
            <a:endParaRPr b="0" lang="ko-KR" sz="740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48" name="PlaceHolder 7"/>
          <p:cNvSpPr>
            <a:spLocks noGrp="1"/>
          </p:cNvSpPr>
          <p:nvPr>
            <p:ph type="body"/>
          </p:nvPr>
        </p:nvSpPr>
        <p:spPr>
          <a:xfrm>
            <a:off x="3486240" y="3632040"/>
            <a:ext cx="2685600" cy="5136120"/>
          </a:xfrm>
          <a:prstGeom prst="rect">
            <a:avLst/>
          </a:prstGeom>
        </p:spPr>
        <p:txBody>
          <a:bodyPr>
            <a:normAutofit/>
          </a:bodyPr>
          <a:p>
            <a:pPr marL="91800" indent="-91440">
              <a:lnSpc>
                <a:spcPct val="90000"/>
              </a:lnSpc>
              <a:spcBef>
                <a:spcPts val="595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740" spc="-1" strike="noStrike">
                <a:solidFill>
                  <a:srgbClr val="6a3a20"/>
                </a:solidFill>
                <a:latin typeface="바탕"/>
                <a:ea typeface="바탕"/>
              </a:rPr>
              <a:t>마스터 텍스트 스타일을 편집합니다</a:t>
            </a:r>
            <a:endParaRPr b="0" lang="ko-KR" sz="740" spc="-1" strike="noStrike">
              <a:solidFill>
                <a:srgbClr val="6a3a20"/>
              </a:solidFill>
              <a:latin typeface="바탕"/>
            </a:endParaRPr>
          </a:p>
          <a:p>
            <a:pPr lvl="1" marL="20376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70" spc="-1" strike="noStrike">
                <a:solidFill>
                  <a:srgbClr val="6a3a20"/>
                </a:solidFill>
                <a:latin typeface="바탕"/>
                <a:ea typeface="바탕"/>
              </a:rPr>
              <a:t>둘째 수준</a:t>
            </a:r>
            <a:endParaRPr b="0" lang="ko-KR" sz="670" spc="-1" strike="noStrike">
              <a:solidFill>
                <a:srgbClr val="6a3a20"/>
              </a:solidFill>
              <a:latin typeface="바탕"/>
            </a:endParaRPr>
          </a:p>
          <a:p>
            <a:pPr lvl="2" marL="31572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600" spc="-1" strike="noStrike">
                <a:solidFill>
                  <a:srgbClr val="6a3a20"/>
                </a:solidFill>
                <a:latin typeface="바탕"/>
                <a:ea typeface="바탕"/>
              </a:rPr>
              <a:t>셋째 수준</a:t>
            </a:r>
            <a:endParaRPr b="0" lang="ko-KR" sz="600" spc="-1" strike="noStrike">
              <a:solidFill>
                <a:srgbClr val="6a3a20"/>
              </a:solidFill>
              <a:latin typeface="바탕"/>
            </a:endParaRPr>
          </a:p>
          <a:p>
            <a:pPr lvl="3" marL="42768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520" spc="-1" strike="noStrike">
                <a:solidFill>
                  <a:srgbClr val="6a3a20"/>
                </a:solidFill>
                <a:latin typeface="바탕"/>
                <a:ea typeface="바탕"/>
              </a:rPr>
              <a:t>넷째 수준</a:t>
            </a:r>
            <a:endParaRPr b="0" lang="ko-KR" sz="520" spc="-1" strike="noStrike">
              <a:solidFill>
                <a:srgbClr val="6a3a20"/>
              </a:solidFill>
              <a:latin typeface="바탕"/>
            </a:endParaRPr>
          </a:p>
          <a:p>
            <a:pPr lvl="4" marL="540000" indent="-91440">
              <a:lnSpc>
                <a:spcPct val="90000"/>
              </a:lnSpc>
              <a:spcBef>
                <a:spcPts val="298"/>
              </a:spcBef>
              <a:buClr>
                <a:srgbClr val="6a3a20"/>
              </a:buClr>
              <a:buFont typeface="Arial"/>
              <a:buChar char="•"/>
            </a:pPr>
            <a:r>
              <a:rPr b="0" lang="ko-KR" sz="520" spc="-1" strike="noStrike">
                <a:solidFill>
                  <a:srgbClr val="6a3a20"/>
                </a:solidFill>
                <a:latin typeface="바탕"/>
                <a:ea typeface="바탕"/>
              </a:rPr>
              <a:t>다섯째 수준</a:t>
            </a:r>
            <a:endParaRPr b="0" lang="ko-KR" sz="520" spc="-1" strike="noStrike">
              <a:solidFill>
                <a:srgbClr val="6a3a20"/>
              </a:solidFill>
              <a:latin typeface="바탕"/>
            </a:endParaRPr>
          </a:p>
        </p:txBody>
      </p:sp>
      <p:sp>
        <p:nvSpPr>
          <p:cNvPr id="149" name="PlaceHolder 8"/>
          <p:cNvSpPr>
            <a:spLocks noGrp="1"/>
          </p:cNvSpPr>
          <p:nvPr>
            <p:ph type="ftr"/>
          </p:nvPr>
        </p:nvSpPr>
        <p:spPr>
          <a:xfrm>
            <a:off x="685800" y="8915400"/>
            <a:ext cx="4172400" cy="4402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바탕"/>
            </a:endParaRPr>
          </a:p>
        </p:txBody>
      </p:sp>
      <p:sp>
        <p:nvSpPr>
          <p:cNvPr id="150" name="PlaceHolder 9"/>
          <p:cNvSpPr>
            <a:spLocks noGrp="1"/>
          </p:cNvSpPr>
          <p:nvPr>
            <p:ph type="dt"/>
          </p:nvPr>
        </p:nvSpPr>
        <p:spPr>
          <a:xfrm>
            <a:off x="4971960" y="8915400"/>
            <a:ext cx="686160" cy="4402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48AFFEB-4C82-43EE-87C2-F57D1DB3CEC0}" type="datetime1">
              <a:rPr b="0" lang="en-US" sz="410" spc="-1" strike="noStrike">
                <a:solidFill>
                  <a:srgbClr val="6a3a20"/>
                </a:solidFill>
                <a:latin typeface="바탕"/>
                <a:ea typeface="바탕"/>
              </a:rPr>
              <a:t>05/30/2018</a:t>
            </a:fld>
            <a:endParaRPr b="0" lang="en-US" sz="410" spc="-1" strike="noStrike">
              <a:latin typeface="바탕"/>
            </a:endParaRPr>
          </a:p>
        </p:txBody>
      </p:sp>
      <p:sp>
        <p:nvSpPr>
          <p:cNvPr id="151" name="PlaceHolder 10"/>
          <p:cNvSpPr>
            <a:spLocks noGrp="1"/>
          </p:cNvSpPr>
          <p:nvPr>
            <p:ph type="sldNum"/>
          </p:nvPr>
        </p:nvSpPr>
        <p:spPr>
          <a:xfrm>
            <a:off x="5772240" y="8915400"/>
            <a:ext cx="400320" cy="4402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EEE2E7D-9C87-48D9-98DB-24AF2A61531D}" type="slidenum">
              <a:rPr b="0" lang="en-US" sz="410" spc="-1" strike="noStrike">
                <a:solidFill>
                  <a:srgbClr val="6a3a20"/>
                </a:solidFill>
                <a:latin typeface="바탕"/>
                <a:ea typeface="바탕"/>
              </a:rPr>
              <a:t>&lt;숫자&gt;</a:t>
            </a:fld>
            <a:endParaRPr b="0" lang="en-US" sz="410" spc="-1" strike="noStrike"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92640" y="4094640"/>
            <a:ext cx="5308200" cy="696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ko-KR" sz="4900" spc="-1" strike="noStrike">
                <a:solidFill>
                  <a:srgbClr val="ffedb9"/>
                </a:solidFill>
                <a:latin typeface="HY목각파임B"/>
                <a:ea typeface="HY목각파임B"/>
              </a:rPr>
              <a:t>INTRANET</a:t>
            </a:r>
            <a:endParaRPr b="0" lang="ko-KR" sz="4900" spc="-1" strike="noStrike">
              <a:solidFill>
                <a:srgbClr val="ffffff"/>
              </a:solidFill>
              <a:latin typeface="Constantia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695880" y="4794840"/>
            <a:ext cx="5304960" cy="1431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1" lang="en-US" sz="2000" spc="-1" strike="noStrike" cap="all">
                <a:solidFill>
                  <a:srgbClr val="ffedb9"/>
                </a:solidFill>
                <a:latin typeface="바탕"/>
                <a:ea typeface="바탕"/>
              </a:rPr>
              <a:t>개발 사항 명세서</a:t>
            </a:r>
            <a:endParaRPr b="0" lang="en-US" sz="2000" spc="-1" strike="noStrike">
              <a:latin typeface="굴림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 1"/>
          <p:cNvSpPr/>
          <p:nvPr/>
        </p:nvSpPr>
        <p:spPr>
          <a:xfrm>
            <a:off x="85680" y="815040"/>
            <a:ext cx="6741720" cy="7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"/>
          <p:cNvSpPr/>
          <p:nvPr/>
        </p:nvSpPr>
        <p:spPr>
          <a:xfrm>
            <a:off x="332640" y="344880"/>
            <a:ext cx="2246400" cy="4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5373360" y="477000"/>
            <a:ext cx="343368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-249480" y="1395720"/>
            <a:ext cx="1540800" cy="2779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3 .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회원 찾기</a:t>
            </a:r>
            <a:endParaRPr b="0" lang="en-US" sz="1200" spc="-1" strike="noStrike">
              <a:latin typeface="굴림"/>
            </a:endParaRPr>
          </a:p>
        </p:txBody>
      </p:sp>
      <p:pic>
        <p:nvPicPr>
          <p:cNvPr id="271" name="그림 10" descr=""/>
          <p:cNvPicPr/>
          <p:nvPr/>
        </p:nvPicPr>
        <p:blipFill>
          <a:blip r:embed="rId1"/>
          <a:stretch/>
        </p:blipFill>
        <p:spPr>
          <a:xfrm>
            <a:off x="374760" y="1728360"/>
            <a:ext cx="6120360" cy="310860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-303480" y="5087160"/>
            <a:ext cx="1221840" cy="2779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4 .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메인</a:t>
            </a:r>
            <a:endParaRPr b="0" lang="en-US" sz="1200" spc="-1" strike="noStrike">
              <a:latin typeface="굴림"/>
            </a:endParaRPr>
          </a:p>
        </p:txBody>
      </p:sp>
      <p:pic>
        <p:nvPicPr>
          <p:cNvPr id="273" name="그림 12" descr=""/>
          <p:cNvPicPr/>
          <p:nvPr/>
        </p:nvPicPr>
        <p:blipFill>
          <a:blip r:embed="rId2"/>
          <a:stretch/>
        </p:blipFill>
        <p:spPr>
          <a:xfrm>
            <a:off x="374760" y="5478840"/>
            <a:ext cx="6120360" cy="31078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Line 1"/>
          <p:cNvSpPr/>
          <p:nvPr/>
        </p:nvSpPr>
        <p:spPr>
          <a:xfrm>
            <a:off x="85680" y="815040"/>
            <a:ext cx="6741720" cy="7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"/>
          <p:cNvSpPr/>
          <p:nvPr/>
        </p:nvSpPr>
        <p:spPr>
          <a:xfrm>
            <a:off x="332640" y="344880"/>
            <a:ext cx="2246400" cy="4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5373360" y="477000"/>
            <a:ext cx="343368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-249480" y="1395720"/>
            <a:ext cx="1853280" cy="2779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5 .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채팅 프로그램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-303480" y="5087160"/>
            <a:ext cx="1536840" cy="2779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6 .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공지사항</a:t>
            </a:r>
            <a:endParaRPr b="0" lang="en-US" sz="1200" spc="-1" strike="noStrike">
              <a:latin typeface="굴림"/>
            </a:endParaRPr>
          </a:p>
        </p:txBody>
      </p:sp>
      <p:pic>
        <p:nvPicPr>
          <p:cNvPr id="279" name="Picture 5" descr=""/>
          <p:cNvPicPr/>
          <p:nvPr/>
        </p:nvPicPr>
        <p:blipFill>
          <a:blip r:embed="rId1"/>
          <a:stretch/>
        </p:blipFill>
        <p:spPr>
          <a:xfrm>
            <a:off x="367200" y="5571000"/>
            <a:ext cx="6119640" cy="313164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53160" y="1785960"/>
            <a:ext cx="6126840" cy="31100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ine 1"/>
          <p:cNvSpPr/>
          <p:nvPr/>
        </p:nvSpPr>
        <p:spPr>
          <a:xfrm>
            <a:off x="85680" y="815040"/>
            <a:ext cx="6741720" cy="7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332640" y="344880"/>
            <a:ext cx="2246400" cy="4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5373360" y="477000"/>
            <a:ext cx="343368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-249480" y="1395720"/>
            <a:ext cx="1223280" cy="2779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7 .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행사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285" name="CustomShape 5"/>
          <p:cNvSpPr/>
          <p:nvPr/>
        </p:nvSpPr>
        <p:spPr>
          <a:xfrm>
            <a:off x="-303480" y="5087160"/>
            <a:ext cx="1555560" cy="2779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8 .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팀 게시판</a:t>
            </a:r>
            <a:endParaRPr b="0" lang="en-US" sz="1200" spc="-1" strike="noStrike">
              <a:latin typeface="굴림"/>
            </a:endParaRPr>
          </a:p>
        </p:txBody>
      </p:sp>
      <p:pic>
        <p:nvPicPr>
          <p:cNvPr id="286" name="Picture 1" descr=""/>
          <p:cNvPicPr/>
          <p:nvPr/>
        </p:nvPicPr>
        <p:blipFill>
          <a:blip r:embed="rId1"/>
          <a:stretch/>
        </p:blipFill>
        <p:spPr>
          <a:xfrm>
            <a:off x="362160" y="5456880"/>
            <a:ext cx="6090840" cy="3131640"/>
          </a:xfrm>
          <a:prstGeom prst="rect">
            <a:avLst/>
          </a:prstGeom>
          <a:ln>
            <a:noFill/>
          </a:ln>
        </p:spPr>
      </p:pic>
      <p:pic>
        <p:nvPicPr>
          <p:cNvPr id="287" name="Picture 5" descr=""/>
          <p:cNvPicPr/>
          <p:nvPr/>
        </p:nvPicPr>
        <p:blipFill>
          <a:blip r:embed="rId2"/>
          <a:stretch/>
        </p:blipFill>
        <p:spPr>
          <a:xfrm>
            <a:off x="362160" y="1708920"/>
            <a:ext cx="6090840" cy="30240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Line 1"/>
          <p:cNvSpPr/>
          <p:nvPr/>
        </p:nvSpPr>
        <p:spPr>
          <a:xfrm>
            <a:off x="85680" y="815040"/>
            <a:ext cx="6741720" cy="7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2"/>
          <p:cNvSpPr/>
          <p:nvPr/>
        </p:nvSpPr>
        <p:spPr>
          <a:xfrm>
            <a:off x="332640" y="344880"/>
            <a:ext cx="2246400" cy="4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5373360" y="477000"/>
            <a:ext cx="343368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-216000" y="1395720"/>
            <a:ext cx="1223280" cy="2779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8.1 .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팀 게시판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(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글 작성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)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-187560" y="5122080"/>
            <a:ext cx="1555560" cy="2779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8.2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팀 게시판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(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글 수정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)</a:t>
            </a:r>
            <a:endParaRPr b="0" lang="en-US" sz="1200" spc="-1" strike="noStrike">
              <a:latin typeface="굴림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362520" y="1708920"/>
            <a:ext cx="6119640" cy="295704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360000" y="5616000"/>
            <a:ext cx="6119640" cy="29570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Line 1"/>
          <p:cNvSpPr/>
          <p:nvPr/>
        </p:nvSpPr>
        <p:spPr>
          <a:xfrm>
            <a:off x="85680" y="815040"/>
            <a:ext cx="6741720" cy="7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"/>
          <p:cNvSpPr/>
          <p:nvPr/>
        </p:nvSpPr>
        <p:spPr>
          <a:xfrm>
            <a:off x="332640" y="344880"/>
            <a:ext cx="2246400" cy="4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5373360" y="477000"/>
            <a:ext cx="343368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-249480" y="1395720"/>
            <a:ext cx="1566720" cy="2779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9 .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체스 리뷰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-303480" y="5087160"/>
            <a:ext cx="1947240" cy="2779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10 .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사원 정보 설정</a:t>
            </a:r>
            <a:endParaRPr b="0" lang="en-US" sz="1200" spc="-1" strike="noStrike">
              <a:latin typeface="굴림"/>
            </a:endParaRPr>
          </a:p>
        </p:txBody>
      </p:sp>
      <p:pic>
        <p:nvPicPr>
          <p:cNvPr id="300" name="Picture 1" descr=""/>
          <p:cNvPicPr/>
          <p:nvPr/>
        </p:nvPicPr>
        <p:blipFill>
          <a:blip r:embed="rId1"/>
          <a:stretch/>
        </p:blipFill>
        <p:spPr>
          <a:xfrm>
            <a:off x="332640" y="5365080"/>
            <a:ext cx="6192360" cy="34830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Line 1"/>
          <p:cNvSpPr/>
          <p:nvPr/>
        </p:nvSpPr>
        <p:spPr>
          <a:xfrm>
            <a:off x="85680" y="815040"/>
            <a:ext cx="6741720" cy="7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2"/>
          <p:cNvSpPr/>
          <p:nvPr/>
        </p:nvSpPr>
        <p:spPr>
          <a:xfrm>
            <a:off x="332640" y="344880"/>
            <a:ext cx="2246400" cy="4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5373360" y="477000"/>
            <a:ext cx="343368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313200" y="1368000"/>
            <a:ext cx="2074320" cy="319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5. 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웹 페이지 구성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	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	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1.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자바 파일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(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패키지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)</a:t>
            </a:r>
            <a:endParaRPr b="0" lang="en-US" sz="1200" spc="-1" strike="noStrike">
              <a:latin typeface="굴림"/>
            </a:endParaRPr>
          </a:p>
          <a:p>
            <a:pPr lvl="1" marL="12427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 startAt="3"/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1" marL="12427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 startAt="3"/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1" marL="12427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 startAt="3"/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1" marL="12427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 startAt="3"/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1" marL="12427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 startAt="3"/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1" marL="12427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 startAt="3"/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152000" y="2304000"/>
            <a:ext cx="4678920" cy="24480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332640" y="344880"/>
            <a:ext cx="2245680" cy="4708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ko-KR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ko-KR" sz="1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373360" y="477000"/>
            <a:ext cx="3432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198" name="Line 3"/>
          <p:cNvSpPr/>
          <p:nvPr/>
        </p:nvSpPr>
        <p:spPr>
          <a:xfrm>
            <a:off x="85680" y="815040"/>
            <a:ext cx="67410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4"/>
          <p:cNvSpPr/>
          <p:nvPr/>
        </p:nvSpPr>
        <p:spPr>
          <a:xfrm>
            <a:off x="335880" y="904320"/>
            <a:ext cx="486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목차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692640" y="1191600"/>
            <a:ext cx="5772600" cy="792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1.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개요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1.1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개요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1.1.1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팀명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1.1.2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팀원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1.1.3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개발기간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1.2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프로젝트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1.2.1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프로젝트명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1.2.2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프로젝트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배경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1.2.3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프로젝트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목적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프로젝트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내용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2.1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개발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준비</a:t>
            </a:r>
            <a:endParaRPr b="0" lang="en-US" sz="1100" spc="-1" strike="noStrike">
              <a:latin typeface="굴림"/>
            </a:endParaRPr>
          </a:p>
          <a:p>
            <a:pPr marL="278640"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2.1.1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팀원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역할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분담</a:t>
            </a:r>
            <a:endParaRPr b="0" lang="en-US" sz="1100" spc="-1" strike="noStrike">
              <a:latin typeface="굴림"/>
            </a:endParaRPr>
          </a:p>
          <a:p>
            <a:pPr marL="278640"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2.1.2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프로젝트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세부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일정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2.1.3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요구사항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명세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2.2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개발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환경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2.2.1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개발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환경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명세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2.2.2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개발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범위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2.3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데이터베이스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설계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2.3.1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데이터베이스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모델링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2.3.2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데이터베이스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명세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2.4 UI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설계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및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테스트케이스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2.4.1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로그인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2.4.2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회원가입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2.4.3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회원찾기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2.4.4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메인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2.4.5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채팅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프로그램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2.4.6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공지사항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2.4.7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행사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2.4.8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팀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게시판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2.4.9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체스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리뷰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2.4.10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사원정보 설정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2.5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웹페이지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구성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2.5.1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자바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파일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2.5.2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클래스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명세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2.5.3 JSP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파일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2.5.4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리소스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파일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2.6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테스트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0" lang="en-US" sz="1100" spc="-1" strike="noStrike">
                <a:solidFill>
                  <a:srgbClr val="6a3a20"/>
                </a:solidFill>
                <a:latin typeface="HY중고딕"/>
                <a:ea typeface="HY중고딕"/>
              </a:rPr>
              <a:t>결과</a:t>
            </a:r>
            <a:endParaRPr b="0" lang="en-US" sz="1100" spc="-1" strike="noStrike">
              <a:latin typeface="굴림"/>
            </a:endParaRPr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373360" y="477000"/>
            <a:ext cx="3432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02" name="Line 2"/>
          <p:cNvSpPr/>
          <p:nvPr/>
        </p:nvSpPr>
        <p:spPr>
          <a:xfrm>
            <a:off x="85680" y="815040"/>
            <a:ext cx="67410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3"/>
          <p:cNvSpPr/>
          <p:nvPr/>
        </p:nvSpPr>
        <p:spPr>
          <a:xfrm>
            <a:off x="318600" y="1496520"/>
            <a:ext cx="2284920" cy="66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6a3a20"/>
              </a:buClr>
              <a:buFont typeface="Constantia"/>
              <a:buAutoNum type="romanUcPeriod"/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개요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1" marL="50724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/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개요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2" marL="7855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/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팀명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2" marL="7855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/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팀원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2" marL="7855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/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개발기간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1" marL="50724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/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프로젝트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2" marL="7855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/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프로젝트 명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2" marL="7855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/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프로젝트 선정 배경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2" marL="7855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/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프로젝트 선정 목적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marL="556920"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1268640" y="2567880"/>
            <a:ext cx="32792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⊙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IOG - Idiot Or Genius</a:t>
            </a:r>
            <a:endParaRPr b="0" lang="en-US" sz="1100" spc="-1" strike="noStrike">
              <a:latin typeface="굴림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1268640" y="3301200"/>
            <a:ext cx="4320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⊙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김원욱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,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박선진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,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박재영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,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오수찬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,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이가람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,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이원재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,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탁영주</a:t>
            </a:r>
            <a:endParaRPr b="0" lang="en-US" sz="1100" spc="-1" strike="noStrike">
              <a:latin typeface="굴림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1256040" y="4034160"/>
            <a:ext cx="4320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⊙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2018.04.31 ~ 2018.05.31 </a:t>
            </a:r>
            <a:endParaRPr b="0" lang="en-US" sz="1100" spc="-1" strike="noStrike">
              <a:latin typeface="굴림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1256040" y="6079320"/>
            <a:ext cx="32792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⊙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Proto Type - INTRANET</a:t>
            </a:r>
            <a:endParaRPr b="0" lang="en-US" sz="1100" spc="-1" strike="noStrike">
              <a:latin typeface="굴림"/>
            </a:endParaRPr>
          </a:p>
        </p:txBody>
      </p:sp>
      <p:sp>
        <p:nvSpPr>
          <p:cNvPr id="208" name="CustomShape 8"/>
          <p:cNvSpPr/>
          <p:nvPr/>
        </p:nvSpPr>
        <p:spPr>
          <a:xfrm>
            <a:off x="1256040" y="6751800"/>
            <a:ext cx="541296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⊙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사내의 인트라넷은 있으나 개별적 팀 인트라넷은 부족하다고 판단 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 </a:t>
            </a:r>
            <a:endParaRPr b="0" lang="en-US" sz="1100" spc="-1" strike="noStrike">
              <a:latin typeface="굴림"/>
            </a:endParaRPr>
          </a:p>
        </p:txBody>
      </p:sp>
      <p:sp>
        <p:nvSpPr>
          <p:cNvPr id="209" name="CustomShape 9"/>
          <p:cNvSpPr/>
          <p:nvPr/>
        </p:nvSpPr>
        <p:spPr>
          <a:xfrm>
            <a:off x="1256040" y="7653600"/>
            <a:ext cx="5196960" cy="75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⊙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소수의 인원이 원활한 커뮤니케이션과 자료의 공유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⊙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팀 내의 협업 및 발전방향을 제공과 사내의 소소한 재미를 부여 함으로서 업무능력 향상 </a:t>
            </a:r>
            <a:endParaRPr b="0" lang="en-US" sz="1100" spc="-1" strike="noStrike">
              <a:latin typeface="굴림"/>
            </a:endParaRPr>
          </a:p>
        </p:txBody>
      </p:sp>
      <p:sp>
        <p:nvSpPr>
          <p:cNvPr id="210" name="CustomShape 10"/>
          <p:cNvSpPr/>
          <p:nvPr/>
        </p:nvSpPr>
        <p:spPr>
          <a:xfrm>
            <a:off x="1256040" y="7023240"/>
            <a:ext cx="541296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⊙ </a:t>
            </a: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소소한 재미와 협업 가능한 공간이 필요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6a3a20"/>
                </a:solidFill>
                <a:latin typeface="Constantia"/>
              </a:rPr>
              <a:t> </a:t>
            </a:r>
            <a:endParaRPr b="0" lang="en-US" sz="1100" spc="-1" strike="noStrike">
              <a:latin typeface="굴림"/>
            </a:endParaRPr>
          </a:p>
        </p:txBody>
      </p:sp>
      <p:sp>
        <p:nvSpPr>
          <p:cNvPr id="211" name="CustomShape 11"/>
          <p:cNvSpPr/>
          <p:nvPr/>
        </p:nvSpPr>
        <p:spPr>
          <a:xfrm>
            <a:off x="332640" y="344880"/>
            <a:ext cx="224568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373360" y="477000"/>
            <a:ext cx="3432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13" name="Line 2"/>
          <p:cNvSpPr/>
          <p:nvPr/>
        </p:nvSpPr>
        <p:spPr>
          <a:xfrm>
            <a:off x="85680" y="815040"/>
            <a:ext cx="67410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332640" y="1496520"/>
            <a:ext cx="1982880" cy="22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2. 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프로젝트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내용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marL="50724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프로젝트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개발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준비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marL="7855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 startAt="3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팀원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역할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분배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marL="556920"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</p:txBody>
      </p:sp>
      <p:graphicFrame>
        <p:nvGraphicFramePr>
          <p:cNvPr id="215" name="Table 4"/>
          <p:cNvGraphicFramePr/>
          <p:nvPr/>
        </p:nvGraphicFramePr>
        <p:xfrm>
          <a:off x="332640" y="3368880"/>
          <a:ext cx="6120360" cy="2606400"/>
        </p:xfrm>
        <a:graphic>
          <a:graphicData uri="http://schemas.openxmlformats.org/drawingml/2006/table">
            <a:tbl>
              <a:tblPr/>
              <a:tblGrid>
                <a:gridCol w="1530000"/>
                <a:gridCol w="1530000"/>
                <a:gridCol w="1530000"/>
                <a:gridCol w="1530360"/>
              </a:tblGrid>
              <a:tr h="2440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웹사이트 구축 팀 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역할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체스게임 팀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역할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</a:tr>
              <a:tr h="10054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박재영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웹 사이트 총괄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/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자문 </a:t>
                      </a: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웹사이트 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UI/UX 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제작 및 기능 구현</a:t>
                      </a: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MODEL 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파트 담당 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김원욱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보드 디자인</a:t>
                      </a: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기보 기능 구현 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8532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이가람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팀 게시판 맵핑 </a:t>
                      </a: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게시판 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DB 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제작 </a:t>
                      </a: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댓글 개발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박선진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DB 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파트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54864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탁영주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공지사항 제작</a:t>
                      </a: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캘린더 개발 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오수찬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규칙 패턴 및 기능 구현 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54864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이원재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 gridSpan="3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전체 총괄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/</a:t>
                      </a: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자문</a:t>
                      </a: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0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웹사이트 채팅 제작 및 체스 연동 </a:t>
                      </a:r>
                      <a:endParaRPr b="0" lang="en-US" sz="10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216" name="CustomShape 5"/>
          <p:cNvSpPr/>
          <p:nvPr/>
        </p:nvSpPr>
        <p:spPr>
          <a:xfrm>
            <a:off x="332640" y="344880"/>
            <a:ext cx="224568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373360" y="477000"/>
            <a:ext cx="3432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18" name="Line 2"/>
          <p:cNvSpPr/>
          <p:nvPr/>
        </p:nvSpPr>
        <p:spPr>
          <a:xfrm>
            <a:off x="85680" y="815040"/>
            <a:ext cx="67410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"/>
          <p:cNvSpPr/>
          <p:nvPr/>
        </p:nvSpPr>
        <p:spPr>
          <a:xfrm>
            <a:off x="-217800" y="992520"/>
            <a:ext cx="22834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2.  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프로젝트 세부 일정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</p:txBody>
      </p:sp>
      <p:graphicFrame>
        <p:nvGraphicFramePr>
          <p:cNvPr id="220" name="Table 4"/>
          <p:cNvGraphicFramePr/>
          <p:nvPr/>
        </p:nvGraphicFramePr>
        <p:xfrm>
          <a:off x="396000" y="2144520"/>
          <a:ext cx="6120360" cy="5832360"/>
        </p:xfrm>
        <a:graphic>
          <a:graphicData uri="http://schemas.openxmlformats.org/drawingml/2006/table">
            <a:tbl>
              <a:tblPr/>
              <a:tblGrid>
                <a:gridCol w="1696680"/>
                <a:gridCol w="631800"/>
                <a:gridCol w="631800"/>
                <a:gridCol w="631800"/>
                <a:gridCol w="631800"/>
                <a:gridCol w="631800"/>
                <a:gridCol w="631800"/>
                <a:gridCol w="632880"/>
              </a:tblGrid>
              <a:tr h="380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기간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4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월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 gridSpan="5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5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월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6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월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</a:tr>
              <a:tr h="380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개별내용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1</a:t>
                      </a: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주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1</a:t>
                      </a: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주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2</a:t>
                      </a: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주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3</a:t>
                      </a: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주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4</a:t>
                      </a: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주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5</a:t>
                      </a: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주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1</a:t>
                      </a: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주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506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아이디어 회의 및 결정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506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요구사항 수집 및 분석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506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프로젝트 일정 수립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506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보고서 작성 및 발표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506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기본설계 및 상세 설계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506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데이터베이스 구축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506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UI</a:t>
                      </a: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설계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506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구현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506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테스팅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5086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최종발표 및 시연</a:t>
                      </a:r>
                      <a:endParaRPr b="0" lang="en-US" sz="11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</a:tbl>
          </a:graphicData>
        </a:graphic>
      </p:graphicFrame>
      <p:sp>
        <p:nvSpPr>
          <p:cNvPr id="221" name="CustomShape 5"/>
          <p:cNvSpPr/>
          <p:nvPr/>
        </p:nvSpPr>
        <p:spPr>
          <a:xfrm>
            <a:off x="2114640" y="308088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"/>
          <p:cNvSpPr/>
          <p:nvPr/>
        </p:nvSpPr>
        <p:spPr>
          <a:xfrm>
            <a:off x="2730960" y="358704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7"/>
          <p:cNvSpPr/>
          <p:nvPr/>
        </p:nvSpPr>
        <p:spPr>
          <a:xfrm>
            <a:off x="3372480" y="358704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8"/>
          <p:cNvSpPr/>
          <p:nvPr/>
        </p:nvSpPr>
        <p:spPr>
          <a:xfrm>
            <a:off x="3372480" y="406980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9"/>
          <p:cNvSpPr/>
          <p:nvPr/>
        </p:nvSpPr>
        <p:spPr>
          <a:xfrm>
            <a:off x="3372480" y="457200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0"/>
          <p:cNvSpPr/>
          <p:nvPr/>
        </p:nvSpPr>
        <p:spPr>
          <a:xfrm>
            <a:off x="4007520" y="508752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1"/>
          <p:cNvSpPr/>
          <p:nvPr/>
        </p:nvSpPr>
        <p:spPr>
          <a:xfrm>
            <a:off x="3372480" y="5087520"/>
            <a:ext cx="600480" cy="2106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12"/>
          <p:cNvSpPr/>
          <p:nvPr/>
        </p:nvSpPr>
        <p:spPr>
          <a:xfrm>
            <a:off x="4007520" y="560628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13"/>
          <p:cNvSpPr/>
          <p:nvPr/>
        </p:nvSpPr>
        <p:spPr>
          <a:xfrm>
            <a:off x="4007520" y="660528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14"/>
          <p:cNvSpPr/>
          <p:nvPr/>
        </p:nvSpPr>
        <p:spPr>
          <a:xfrm>
            <a:off x="4635000" y="660924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5"/>
          <p:cNvSpPr/>
          <p:nvPr/>
        </p:nvSpPr>
        <p:spPr>
          <a:xfrm>
            <a:off x="5275440" y="660924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6"/>
          <p:cNvSpPr/>
          <p:nvPr/>
        </p:nvSpPr>
        <p:spPr>
          <a:xfrm>
            <a:off x="5275440" y="711324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7"/>
          <p:cNvSpPr/>
          <p:nvPr/>
        </p:nvSpPr>
        <p:spPr>
          <a:xfrm>
            <a:off x="5899320" y="761760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18"/>
          <p:cNvSpPr/>
          <p:nvPr/>
        </p:nvSpPr>
        <p:spPr>
          <a:xfrm>
            <a:off x="2752560" y="610488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9"/>
          <p:cNvSpPr/>
          <p:nvPr/>
        </p:nvSpPr>
        <p:spPr>
          <a:xfrm>
            <a:off x="3386520" y="610488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0"/>
          <p:cNvSpPr/>
          <p:nvPr/>
        </p:nvSpPr>
        <p:spPr>
          <a:xfrm>
            <a:off x="4024800" y="610488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21"/>
          <p:cNvSpPr/>
          <p:nvPr/>
        </p:nvSpPr>
        <p:spPr>
          <a:xfrm>
            <a:off x="4662000" y="610488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2"/>
          <p:cNvSpPr/>
          <p:nvPr/>
        </p:nvSpPr>
        <p:spPr>
          <a:xfrm>
            <a:off x="2740680" y="508500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23"/>
          <p:cNvSpPr/>
          <p:nvPr/>
        </p:nvSpPr>
        <p:spPr>
          <a:xfrm>
            <a:off x="4645800" y="5606280"/>
            <a:ext cx="600480" cy="2156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4"/>
          <p:cNvSpPr/>
          <p:nvPr/>
        </p:nvSpPr>
        <p:spPr>
          <a:xfrm>
            <a:off x="332640" y="344880"/>
            <a:ext cx="224568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5373360" y="477000"/>
            <a:ext cx="3432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42" name="Line 2"/>
          <p:cNvSpPr/>
          <p:nvPr/>
        </p:nvSpPr>
        <p:spPr>
          <a:xfrm>
            <a:off x="85680" y="815040"/>
            <a:ext cx="67410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332640" y="344880"/>
            <a:ext cx="224568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-203040" y="1143720"/>
            <a:ext cx="31762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3.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요구사항 명세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[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회원 관련 페이지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]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</p:txBody>
      </p:sp>
      <p:graphicFrame>
        <p:nvGraphicFramePr>
          <p:cNvPr id="245" name="Table 5"/>
          <p:cNvGraphicFramePr/>
          <p:nvPr/>
        </p:nvGraphicFramePr>
        <p:xfrm>
          <a:off x="365760" y="1928520"/>
          <a:ext cx="6120360" cy="1140120"/>
        </p:xfrm>
        <a:graphic>
          <a:graphicData uri="http://schemas.openxmlformats.org/drawingml/2006/table">
            <a:tbl>
              <a:tblPr/>
              <a:tblGrid>
                <a:gridCol w="923760"/>
                <a:gridCol w="1296000"/>
                <a:gridCol w="3900600"/>
              </a:tblGrid>
              <a:tr h="228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분류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기능 항목 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요구사항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</a:tr>
              <a:tr h="366120">
                <a:tc rowSpan="3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로그인 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ID(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사원번호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) 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[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공통기능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]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숫자만 입력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, 8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자리까지 입력 가능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특수문자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/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한글입력 방지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366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Password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[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공통기능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]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Password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암호화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/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자동입력 방지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2289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로그인 버튼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ID/Password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가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DB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값과 동일하면 로그인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366120">
                <a:tc rowSpan="6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회원 가입 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ID(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사원번호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)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[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공통기능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]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8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자리가 입력되면 자동으로 중복확인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(AJAX)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2289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이름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한글 영어만 입력 가능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77760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Email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영어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/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숫자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/@/.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만 입력 가능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Email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형식 체크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(AJAX)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@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앞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1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자 이상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/ @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필수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/ @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뒤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1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자 이상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.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이후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2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자 이상 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2289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Password 1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[Password -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공통기능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]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2289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Password 2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Password 1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과 동일한지 체크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(AJAX)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366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회원가입 버튼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입력 칸이 비어있으면 그 위치에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Focus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모두 이상 없이 입력하면 등록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(Transaction)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228960">
                <a:tc rowSpan="2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비밀번호 찾기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ID(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사원번호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)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[ID(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사원번호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) - 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공통기능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]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50328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찾기 버튼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사원번호 체크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(AJAX)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True -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회원가입 했던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Email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로 비밀번호 전송 후 메시지 전송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False -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실패 메시지 전송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366120">
                <a:tc gridSpan="2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AOP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적용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[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로그인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/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회원가입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/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비밀번호 찾기 제외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]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로그인 하지 않은 사용자는 로그인 페이지로 이동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[Session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적용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]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228960">
                <a:tc rowSpan="8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상단 바</a:t>
                      </a:r>
                      <a:endParaRPr b="0" lang="en-US" sz="90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(Click Type)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상단 바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스크롤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Up/Down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시 상단 바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On/Off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2289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Home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메인 페이지 이동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2289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News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공지사항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/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행사 버튼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On/Off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2289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Team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클릭 시 팀 게시판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On/Off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2289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Chess-Review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체스 리뷰 게시판 이동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2289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Messenser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채팅창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On/Off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2289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Setting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사원정보 페이지 이동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2289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Logout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로그 아웃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[Session 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제거</a:t>
                      </a: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]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228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메인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x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6a3a20"/>
                          </a:solidFill>
                          <a:latin typeface="Constantia"/>
                        </a:rPr>
                        <a:t>로그인 후 첫 페이지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6" name="Table 6"/>
          <p:cNvGraphicFramePr/>
          <p:nvPr/>
        </p:nvGraphicFramePr>
        <p:xfrm>
          <a:off x="366480" y="6158880"/>
          <a:ext cx="6120360" cy="301320"/>
        </p:xfrm>
        <a:graphic>
          <a:graphicData uri="http://schemas.openxmlformats.org/drawingml/2006/table">
            <a:tbl>
              <a:tblPr/>
              <a:tblGrid>
                <a:gridCol w="2219760"/>
                <a:gridCol w="3900600"/>
              </a:tblGrid>
              <a:tr h="3013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AOP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적용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[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회원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관련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페이지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제외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]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로그인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하지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않은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사용자는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로그인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페이지로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이동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[Session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적용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]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</a:tr>
            </a:tbl>
          </a:graphicData>
        </a:graphic>
      </p:graphicFrame>
      <p:sp>
        <p:nvSpPr>
          <p:cNvPr id="247" name="CustomShape 7"/>
          <p:cNvSpPr/>
          <p:nvPr/>
        </p:nvSpPr>
        <p:spPr>
          <a:xfrm>
            <a:off x="380520" y="6498000"/>
            <a:ext cx="47160" cy="20613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 1"/>
          <p:cNvGraphicFramePr/>
          <p:nvPr/>
        </p:nvGraphicFramePr>
        <p:xfrm>
          <a:off x="360720" y="2244600"/>
          <a:ext cx="6120360" cy="5825160"/>
        </p:xfrm>
        <a:graphic>
          <a:graphicData uri="http://schemas.openxmlformats.org/drawingml/2006/table">
            <a:tbl>
              <a:tblPr/>
              <a:tblGrid>
                <a:gridCol w="923760"/>
                <a:gridCol w="1296000"/>
                <a:gridCol w="3900600"/>
              </a:tblGrid>
              <a:tr h="218160">
                <a:tc gridSpan="2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AOP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적용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로그인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하지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않은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사용자는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로그인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페이지로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이동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[Session 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HY중고딕"/>
                          <a:ea typeface="HY중고딕"/>
                        </a:rPr>
                        <a:t>적용</a:t>
                      </a: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  <a:ea typeface="Constantia"/>
                        </a:rPr>
                        <a:t>]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</a:tr>
              <a:tr h="374760">
                <a:tc rowSpan="2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공지사항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공지사항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리스트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최초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5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개의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제목만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보이게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설정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endParaRPr b="0" lang="en-US" sz="67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하단의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버튼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클릭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시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추가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5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개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Open  (AJAX)</a:t>
                      </a:r>
                      <a:endParaRPr b="0" lang="en-US" sz="67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제목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클릭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시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내용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Open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186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글쓰기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[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권한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]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비밀번호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입력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후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글쓰기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페이지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이동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186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행사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캘린더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날짜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클릭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시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날짜에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해당하는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글쓰기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창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open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후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캘린더에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등록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186120">
                <a:tc rowSpan="5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게시판</a:t>
                      </a:r>
                      <a:endParaRPr b="0" lang="en-US" sz="67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[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리스트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]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리스트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DB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에서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리스트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항목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가져오기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186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Paging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처리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리스트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항목에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따라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Paging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처리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186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검색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입력한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검색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값에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따라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리스트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항목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출력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(AJAX)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186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제목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게시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페이지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이동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186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작성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작성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페이지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이동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186120">
                <a:tc rowSpan="3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게시판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endParaRPr b="0" lang="en-US" sz="67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[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작성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]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입력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칸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사원번호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–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로그인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사용자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정보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가져오기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186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목록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[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공통기능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]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리스트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페이지로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이동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186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등록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입력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칸이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비어있지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않으면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DB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에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등록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186120">
                <a:tc rowSpan="2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게시판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endParaRPr b="0" lang="en-US" sz="67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[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내용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]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목록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[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목록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-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공통기능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]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186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수정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/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삭제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사원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번호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비교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후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동일하면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수정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/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삭제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버튼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생성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271440">
                <a:tc rowSpan="2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게시판</a:t>
                      </a:r>
                      <a:endParaRPr b="0" lang="en-US" sz="67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[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댓 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]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등록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댓글 등록 시 비 동기식 통신으로 등록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(AJAX)</a:t>
                      </a:r>
                      <a:endParaRPr b="0" lang="en-US" sz="67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등록 후 댓글 위치로 스크린 이동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177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삭제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자신이 작성한 댓글에만 삭제버튼 보이게 설정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28044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게시판</a:t>
                      </a:r>
                      <a:endParaRPr b="0" lang="en-US" sz="670" spc="-1" strike="noStrike">
                        <a:latin typeface="굴림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[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글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수정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]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사원번호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변경불가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Constantia"/>
                          <a:ea typeface="Constantia"/>
                        </a:rPr>
                        <a:t>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처리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177120">
                <a:tc rowSpan="2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사원 정보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항목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사원번호만 변경 불가능 처리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1771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수정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Password </a:t>
                      </a: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체크 후 수정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1771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로그아웃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로그아웃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로그아웃 후 로그인 페이지 이동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177120">
                <a:tc gridSpan="3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Messenser (</a:t>
                      </a:r>
                      <a:r>
                        <a:rPr b="1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웹 소캣</a:t>
                      </a:r>
                      <a:r>
                        <a:rPr b="1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)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396720">
                <a:tc rowSpan="4"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670" spc="-1" strike="noStrike">
                          <a:solidFill>
                            <a:srgbClr val="6a3a20"/>
                          </a:solidFill>
                          <a:latin typeface="HY중고딕"/>
                          <a:ea typeface="HY중고딕"/>
                        </a:rPr>
                        <a:t>Messenser</a:t>
                      </a:r>
                      <a:endParaRPr b="0" lang="en-US" sz="67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3967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3967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  <a:tr h="3967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8e7"/>
                    </a:solidFill>
                  </a:tcPr>
                </a:tc>
              </a:tr>
              <a:tr h="3967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ce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9" name="Table 2"/>
          <p:cNvGraphicFramePr/>
          <p:nvPr/>
        </p:nvGraphicFramePr>
        <p:xfrm>
          <a:off x="360720" y="1928520"/>
          <a:ext cx="6120360" cy="287640"/>
        </p:xfrm>
        <a:graphic>
          <a:graphicData uri="http://schemas.openxmlformats.org/drawingml/2006/table">
            <a:tbl>
              <a:tblPr/>
              <a:tblGrid>
                <a:gridCol w="923760"/>
                <a:gridCol w="1296000"/>
                <a:gridCol w="3900600"/>
              </a:tblGrid>
              <a:tr h="28764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분류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기능 항목 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ffffff"/>
                          </a:solidFill>
                          <a:latin typeface="Constantia"/>
                        </a:rPr>
                        <a:t>요구사항</a:t>
                      </a:r>
                      <a:endParaRPr b="0" lang="en-US" sz="900" spc="-1" strike="noStrike">
                        <a:latin typeface="굴림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a3a20"/>
                    </a:solidFill>
                  </a:tcPr>
                </a:tc>
              </a:tr>
            </a:tbl>
          </a:graphicData>
        </a:graphic>
      </p:graphicFrame>
      <p:sp>
        <p:nvSpPr>
          <p:cNvPr id="250" name="CustomShape 3"/>
          <p:cNvSpPr/>
          <p:nvPr/>
        </p:nvSpPr>
        <p:spPr>
          <a:xfrm>
            <a:off x="-203040" y="1146240"/>
            <a:ext cx="31762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3.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요구사항 명세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[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메인 관련 페이지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</a:rPr>
              <a:t>]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</p:txBody>
      </p:sp>
      <p:sp>
        <p:nvSpPr>
          <p:cNvPr id="251" name="Line 4"/>
          <p:cNvSpPr/>
          <p:nvPr/>
        </p:nvSpPr>
        <p:spPr>
          <a:xfrm>
            <a:off x="85680" y="815040"/>
            <a:ext cx="6741000" cy="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5"/>
          <p:cNvSpPr/>
          <p:nvPr/>
        </p:nvSpPr>
        <p:spPr>
          <a:xfrm>
            <a:off x="332640" y="344880"/>
            <a:ext cx="224568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5373360" y="477000"/>
            <a:ext cx="3432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371520" y="2510640"/>
            <a:ext cx="47160" cy="43844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med"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ne 1"/>
          <p:cNvSpPr/>
          <p:nvPr/>
        </p:nvSpPr>
        <p:spPr>
          <a:xfrm>
            <a:off x="85680" y="815040"/>
            <a:ext cx="6741720" cy="7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2"/>
          <p:cNvSpPr/>
          <p:nvPr/>
        </p:nvSpPr>
        <p:spPr>
          <a:xfrm>
            <a:off x="332640" y="344880"/>
            <a:ext cx="2246400" cy="4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5373360" y="477000"/>
            <a:ext cx="343368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291600" y="1496520"/>
            <a:ext cx="5995800" cy="392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2. 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개발 환경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marL="7855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 startAt="3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개발 환경 명세</a:t>
            </a:r>
            <a:endParaRPr b="0" lang="en-US" sz="1200" spc="-1" strike="noStrike">
              <a:latin typeface="굴림"/>
            </a:endParaRPr>
          </a:p>
          <a:p>
            <a:pPr marL="1015920" indent="-253800">
              <a:lnSpc>
                <a:spcPct val="100000"/>
              </a:lnSpc>
              <a:buClr>
                <a:srgbClr val="6a3a2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통합 개발 도구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: Eclipce Neon</a:t>
            </a:r>
            <a:endParaRPr b="0" lang="en-US" sz="1200" spc="-1" strike="noStrike">
              <a:latin typeface="굴림"/>
            </a:endParaRPr>
          </a:p>
          <a:p>
            <a:pPr marL="1015920" indent="-253800">
              <a:lnSpc>
                <a:spcPct val="100000"/>
              </a:lnSpc>
              <a:buClr>
                <a:srgbClr val="6a3a2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개발 언어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: JAVA,JSP,HTML,AJAX,Java Script,jquery</a:t>
            </a:r>
            <a:endParaRPr b="0" lang="en-US" sz="1200" spc="-1" strike="noStrike">
              <a:latin typeface="굴림"/>
            </a:endParaRPr>
          </a:p>
          <a:p>
            <a:pPr marL="1015920" indent="-253800">
              <a:lnSpc>
                <a:spcPct val="100000"/>
              </a:lnSpc>
              <a:buClr>
                <a:srgbClr val="6a3a2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지원 프로그램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: Oracle SQL Developer , Apache tomcat , Git-hub</a:t>
            </a:r>
            <a:endParaRPr b="0" lang="en-US" sz="1200" spc="-1" strike="noStrike">
              <a:latin typeface="굴림"/>
            </a:endParaRPr>
          </a:p>
          <a:p>
            <a:pPr marL="1015920" indent="-253800">
              <a:lnSpc>
                <a:spcPct val="100000"/>
              </a:lnSpc>
              <a:buClr>
                <a:srgbClr val="6a3a2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기타 </a:t>
            </a: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: Spring Framework , CSS Framework(Bootstrap)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marL="7855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 startAt="3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개발 범위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marL="1015920" indent="-253800">
              <a:lnSpc>
                <a:spcPct val="100000"/>
              </a:lnSpc>
              <a:buClr>
                <a:srgbClr val="6a3a2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인트라넷 시스템 </a:t>
            </a:r>
            <a:endParaRPr b="0" lang="en-US" sz="1200" spc="-1" strike="noStrike">
              <a:latin typeface="굴림"/>
            </a:endParaRPr>
          </a:p>
          <a:p>
            <a:pPr marL="1015920" indent="-253800">
              <a:lnSpc>
                <a:spcPct val="100000"/>
              </a:lnSpc>
              <a:buClr>
                <a:srgbClr val="6a3a2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사내 메신저</a:t>
            </a:r>
            <a:endParaRPr b="0" lang="en-US" sz="1200" spc="-1" strike="noStrike">
              <a:latin typeface="굴림"/>
            </a:endParaRPr>
          </a:p>
          <a:p>
            <a:pPr marL="1015920" indent="-253800">
              <a:lnSpc>
                <a:spcPct val="100000"/>
              </a:lnSpc>
              <a:buClr>
                <a:srgbClr val="6a3a2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메신저간 체스게임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marL="785520" indent="-228240">
              <a:lnSpc>
                <a:spcPct val="100000"/>
              </a:lnSpc>
              <a:buClr>
                <a:srgbClr val="6a3a20"/>
              </a:buClr>
              <a:buFont typeface="Constantia"/>
              <a:buAutoNum type="arabicPeriod" startAt="3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데이터 베이스 설계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 lvl="1" marL="1219320" indent="-253800">
              <a:lnSpc>
                <a:spcPct val="100000"/>
              </a:lnSpc>
              <a:buClr>
                <a:srgbClr val="6a3a20"/>
              </a:buClr>
              <a:buFont typeface="Wingdings" charset="2"/>
              <a:buChar char=""/>
            </a:pPr>
            <a:r>
              <a:rPr b="1" lang="en-US" sz="1200" spc="-1" strike="noStrike">
                <a:solidFill>
                  <a:srgbClr val="6a3a20"/>
                </a:solidFill>
                <a:latin typeface="HY중고딕"/>
                <a:ea typeface="HY중고딕"/>
              </a:rPr>
              <a:t>데이터 베이스 모델링 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</p:txBody>
      </p:sp>
    </p:spTree>
  </p:cSld>
  <p:transition spd="med">
    <p:fade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Line 1"/>
          <p:cNvSpPr/>
          <p:nvPr/>
        </p:nvSpPr>
        <p:spPr>
          <a:xfrm>
            <a:off x="85680" y="815040"/>
            <a:ext cx="6741720" cy="7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2"/>
          <p:cNvSpPr/>
          <p:nvPr/>
        </p:nvSpPr>
        <p:spPr>
          <a:xfrm>
            <a:off x="332640" y="344880"/>
            <a:ext cx="2246400" cy="4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개발 사항 명세서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5373360" y="477000"/>
            <a:ext cx="343368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a3a20"/>
                </a:solidFill>
                <a:latin typeface="HY목각파임B"/>
                <a:ea typeface="HY목각파임B"/>
              </a:rPr>
              <a:t>Intranet</a:t>
            </a:r>
            <a:endParaRPr b="0" lang="en-US" sz="1600" spc="-1" strike="noStrike">
              <a:latin typeface="굴림"/>
            </a:endParaRPr>
          </a:p>
        </p:txBody>
      </p:sp>
      <p:pic>
        <p:nvPicPr>
          <p:cNvPr id="262" name="그림 5" descr=""/>
          <p:cNvPicPr/>
          <p:nvPr/>
        </p:nvPicPr>
        <p:blipFill>
          <a:blip r:embed="rId1"/>
          <a:stretch/>
        </p:blipFill>
        <p:spPr>
          <a:xfrm>
            <a:off x="369720" y="1763280"/>
            <a:ext cx="6125400" cy="3102120"/>
          </a:xfrm>
          <a:prstGeom prst="rect">
            <a:avLst/>
          </a:prstGeom>
          <a:ln w="6480">
            <a:solidFill>
              <a:schemeClr val="tx1">
                <a:alpha val="100000"/>
              </a:schemeClr>
            </a:solidFill>
            <a:round/>
          </a:ln>
        </p:spPr>
      </p:pic>
      <p:sp>
        <p:nvSpPr>
          <p:cNvPr id="263" name="CustomShape 4"/>
          <p:cNvSpPr/>
          <p:nvPr/>
        </p:nvSpPr>
        <p:spPr>
          <a:xfrm>
            <a:off x="-369720" y="866160"/>
            <a:ext cx="14817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3.   UI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설계</a:t>
            </a:r>
            <a:endParaRPr b="0" lang="en-US" sz="1200" spc="-1" strike="noStrike">
              <a:latin typeface="굴림"/>
            </a:endParaRPr>
          </a:p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	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굴림"/>
            </a:endParaRPr>
          </a:p>
        </p:txBody>
      </p:sp>
      <p:pic>
        <p:nvPicPr>
          <p:cNvPr id="264" name="그림 7" descr=""/>
          <p:cNvPicPr/>
          <p:nvPr/>
        </p:nvPicPr>
        <p:blipFill>
          <a:blip r:embed="rId2"/>
          <a:stretch/>
        </p:blipFill>
        <p:spPr>
          <a:xfrm>
            <a:off x="369720" y="5770800"/>
            <a:ext cx="6126120" cy="3108600"/>
          </a:xfrm>
          <a:prstGeom prst="rect">
            <a:avLst/>
          </a:prstGeom>
          <a:ln w="6480">
            <a:solidFill>
              <a:schemeClr val="tx1">
                <a:alpha val="100000"/>
              </a:schemeClr>
            </a:solidFill>
            <a:round/>
          </a:ln>
        </p:spPr>
      </p:pic>
      <p:sp>
        <p:nvSpPr>
          <p:cNvPr id="265" name="CustomShape 5"/>
          <p:cNvSpPr/>
          <p:nvPr/>
        </p:nvSpPr>
        <p:spPr>
          <a:xfrm>
            <a:off x="-273600" y="1440720"/>
            <a:ext cx="182196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1 .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로그인 페이지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-303480" y="5423400"/>
            <a:ext cx="2273400" cy="2779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89640" rIns="89640" tIns="46440" bIns="46440"/>
          <a:p>
            <a:pPr marL="556920">
              <a:lnSpc>
                <a:spcPct val="100000"/>
              </a:lnSpc>
            </a:pP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2 . </a:t>
            </a:r>
            <a:r>
              <a:rPr b="1" lang="en-US" sz="1200" spc="-1" strike="noStrike">
                <a:solidFill>
                  <a:srgbClr val="6a3a20"/>
                </a:solidFill>
                <a:latin typeface="Constantia"/>
                <a:ea typeface="Constantia"/>
              </a:rPr>
              <a:t>회원가입 페이지</a:t>
            </a:r>
            <a:endParaRPr b="0" lang="en-US" sz="1200" spc="-1" strike="noStrike">
              <a:latin typeface="굴림"/>
            </a:endParaRPr>
          </a:p>
        </p:txBody>
      </p:sp>
    </p:spTree>
  </p:cSld>
  <p:transition spd="med">
    <p:fade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Application>LibreOffice/6.0.3.2$Windows_X86_64 LibreOffice_project/8f48d515416608e3a835360314dac7e47fd0b821</Application>
  <Pages>14</Pages>
  <Words>906</Words>
  <Characters>0</Characters>
  <CharactersWithSpaces>0</CharactersWithSpaces>
  <Paragraphs>387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 기성</dc:creator>
  <dc:description/>
  <dc:language>ko-KR</dc:language>
  <cp:lastModifiedBy/>
  <dcterms:modified xsi:type="dcterms:W3CDTF">2018-05-30T15:25:37Z</dcterms:modified>
  <cp:revision>6</cp:revision>
  <dc:subject/>
  <dc:title>Intranet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ampaignTags">
    <vt:lpwstr/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DocSecurity">
    <vt:i4>0</vt:i4>
  </property>
  <property fmtid="{D5CDD505-2E9C-101B-9397-08002B2CF9AE}" pid="6" name="FeatureTags">
    <vt:lpwstr/>
  </property>
  <property fmtid="{D5CDD505-2E9C-101B-9397-08002B2CF9AE}" pid="7" name="HiddenSlides">
    <vt:i4>0</vt:i4>
  </property>
  <property fmtid="{D5CDD505-2E9C-101B-9397-08002B2CF9AE}" pid="8" name="HyperlinksChanged">
    <vt:bool>0</vt:bool>
  </property>
  <property fmtid="{D5CDD505-2E9C-101B-9397-08002B2CF9AE}" pid="9" name="InternalTags">
    <vt:lpwstr/>
  </property>
  <property fmtid="{D5CDD505-2E9C-101B-9397-08002B2CF9AE}" pid="10" name="LinksUpToDate">
    <vt:bool>0</vt:bool>
  </property>
  <property fmtid="{D5CDD505-2E9C-101B-9397-08002B2CF9AE}" pid="11" name="LocalizationTags">
    <vt:lpwstr/>
  </property>
  <property fmtid="{D5CDD505-2E9C-101B-9397-08002B2CF9AE}" pid="12" name="MMClips">
    <vt:i4>0</vt:i4>
  </property>
  <property fmtid="{D5CDD505-2E9C-101B-9397-08002B2CF9AE}" pid="13" name="Notes">
    <vt:i4>14</vt:i4>
  </property>
  <property fmtid="{D5CDD505-2E9C-101B-9397-08002B2CF9AE}" pid="14" name="PresentationFormat">
    <vt:lpwstr>A4 Paper (210x297 mm)</vt:lpwstr>
  </property>
  <property fmtid="{D5CDD505-2E9C-101B-9397-08002B2CF9AE}" pid="15" name="ScaleCrop">
    <vt:bool>0</vt:bool>
  </property>
  <property fmtid="{D5CDD505-2E9C-101B-9397-08002B2CF9AE}" pid="16" name="ScenarioTags">
    <vt:lpwstr/>
  </property>
  <property fmtid="{D5CDD505-2E9C-101B-9397-08002B2CF9AE}" pid="17" name="ShareDoc">
    <vt:bool>0</vt:bool>
  </property>
  <property fmtid="{D5CDD505-2E9C-101B-9397-08002B2CF9AE}" pid="18" name="Slides">
    <vt:i4>14</vt:i4>
  </property>
</Properties>
</file>